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8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7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6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2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5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6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08219-2B5F-4100-8F3E-3FC71E849744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0291-D473-4974-8907-EAEEE329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JESUS RESOLUTION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BY JOHN 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4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as we start our new year off,  let us live by that new commandment that Jesus gave us to follow. Let it be our Jesus resolution for 2018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4897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ve I Leave Behind (Acoustic) - Hannah Ker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80" y="0"/>
            <a:ext cx="9210924" cy="6858000"/>
          </a:xfrm>
        </p:spPr>
      </p:pic>
    </p:spTree>
    <p:extLst>
      <p:ext uri="{BB962C8B-B14F-4D97-AF65-F5344CB8AC3E}">
        <p14:creationId xmlns:p14="http://schemas.microsoft.com/office/powerpoint/2010/main" val="28147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after the meal was over, Judas left to go hang out with his new friends!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460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</a:t>
            </a:r>
            <a:r>
              <a:rPr lang="en-US" sz="6600" dirty="0" smtClean="0"/>
              <a:t>Jesus then gave his             		  disciples a           			</a:t>
            </a:r>
            <a:r>
              <a:rPr lang="en-US" sz="6600" b="1" i="1" dirty="0" smtClean="0"/>
              <a:t>“NEW 	COMMANDMENT”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6939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13:34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34 A new commandment I give unto you, That ye love one another; </a:t>
            </a:r>
            <a:r>
              <a:rPr lang="en-US" sz="4400" dirty="0" smtClean="0">
                <a:solidFill>
                  <a:srgbClr val="FF0000"/>
                </a:solidFill>
              </a:rPr>
              <a:t>as I have loved you</a:t>
            </a:r>
            <a:r>
              <a:rPr lang="en-US" sz="4400" dirty="0" smtClean="0"/>
              <a:t>, that ye also love one another.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794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the point that we need to grasp  from that verse is we need to Love one another with the love that defined Jesus!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889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and not our superficial love of our human love, Jesus calls us to a much deeper kind of love, one with no limits , no conditions, a love so deep that we would lay down our lives for a friend. 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8389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Jesus gives us an example of what our human love can be like,  shortly after he gave the disciples a 	“NEW COMMANDMENT”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27548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Luke 22:48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48 but Jesus asked him, </a:t>
            </a:r>
            <a:r>
              <a:rPr lang="en-US" sz="4400" dirty="0" smtClean="0">
                <a:solidFill>
                  <a:srgbClr val="FF0000"/>
                </a:solidFill>
              </a:rPr>
              <a:t>“Judas, are you betraying the Son of Man with a kiss?”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5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	A “KISS”  is defined as a symbol of human love! 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 smtClean="0"/>
              <a:t>Judas will always be remembered as the man that betrayed Jesus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3052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</Words>
  <Application>Microsoft Office PowerPoint</Application>
  <PresentationFormat>On-screen Show (4:3)</PresentationFormat>
  <Paragraphs>14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THE JESUS RESOLUTION</vt:lpstr>
      <vt:lpstr>PowerPoint Presentation</vt:lpstr>
      <vt:lpstr>PowerPoint Presentation</vt:lpstr>
      <vt:lpstr>John 13:34</vt:lpstr>
      <vt:lpstr>PowerPoint Presentation</vt:lpstr>
      <vt:lpstr>PowerPoint Presentation</vt:lpstr>
      <vt:lpstr>PowerPoint Presentation</vt:lpstr>
      <vt:lpstr>Luke 22:48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JESUS RESOLUTION</dc:title>
  <dc:creator>john ames</dc:creator>
  <cp:lastModifiedBy>john ames</cp:lastModifiedBy>
  <cp:revision>13</cp:revision>
  <dcterms:created xsi:type="dcterms:W3CDTF">2018-01-06T21:15:50Z</dcterms:created>
  <dcterms:modified xsi:type="dcterms:W3CDTF">2018-01-06T22:23:18Z</dcterms:modified>
</cp:coreProperties>
</file>