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9" r:id="rId31"/>
    <p:sldId id="288" r:id="rId32"/>
    <p:sldId id="290" r:id="rId33"/>
    <p:sldId id="291" r:id="rId34"/>
    <p:sldId id="292" r:id="rId35"/>
    <p:sldId id="293" r:id="rId36"/>
    <p:sldId id="294" r:id="rId37"/>
    <p:sldId id="295" r:id="rId38"/>
    <p:sldId id="296" r:id="rId39"/>
    <p:sldId id="297" r:id="rId40"/>
    <p:sldId id="298" r:id="rId41"/>
    <p:sldId id="300" r:id="rId42"/>
    <p:sldId id="301" r:id="rId43"/>
    <p:sldId id="30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1363"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C865E0-37FB-417C-9074-FAB67AADE669}" type="datetimeFigureOut">
              <a:rPr lang="en-US" smtClean="0"/>
              <a:t>4/22/2017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664EBF-F6A4-4F34-BCBD-D960677B4439}" type="slidenum">
              <a:rPr lang="en-US" smtClean="0"/>
              <a:t>‹#›</a:t>
            </a:fld>
            <a:endParaRPr lang="en-US"/>
          </a:p>
        </p:txBody>
      </p:sp>
    </p:spTree>
    <p:extLst>
      <p:ext uri="{BB962C8B-B14F-4D97-AF65-F5344CB8AC3E}">
        <p14:creationId xmlns:p14="http://schemas.microsoft.com/office/powerpoint/2010/main" val="67253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64EBF-F6A4-4F34-BCBD-D960677B4439}" type="slidenum">
              <a:rPr lang="en-US" smtClean="0"/>
              <a:t>31</a:t>
            </a:fld>
            <a:endParaRPr lang="en-US"/>
          </a:p>
        </p:txBody>
      </p:sp>
    </p:spTree>
    <p:extLst>
      <p:ext uri="{BB962C8B-B14F-4D97-AF65-F5344CB8AC3E}">
        <p14:creationId xmlns:p14="http://schemas.microsoft.com/office/powerpoint/2010/main" val="2480927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F5B5F62-D62A-47DF-945C-61E624EDC082}" type="datetimeFigureOut">
              <a:rPr lang="en-US" smtClean="0"/>
              <a:t>4/22/2017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0099A75-F24D-4113-9CCD-AC58D6BF7C87}"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5B5F62-D62A-47DF-945C-61E624EDC082}" type="datetimeFigureOut">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5B5F62-D62A-47DF-945C-61E624EDC082}" type="datetimeFigureOut">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5B5F62-D62A-47DF-945C-61E624EDC082}" type="datetimeFigureOut">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F5B5F62-D62A-47DF-945C-61E624EDC082}" type="datetimeFigureOut">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0099A75-F24D-4113-9CCD-AC58D6BF7C8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F5B5F62-D62A-47DF-945C-61E624EDC082}" type="datetimeFigureOut">
              <a:rPr lang="en-US" smtClean="0"/>
              <a:t>4/22/2017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F5B5F62-D62A-47DF-945C-61E624EDC082}" type="datetimeFigureOut">
              <a:rPr lang="en-US" smtClean="0"/>
              <a:t>4/22/2017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F5B5F62-D62A-47DF-945C-61E624EDC082}" type="datetimeFigureOut">
              <a:rPr lang="en-US" smtClean="0"/>
              <a:t>4/22/2017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B5F62-D62A-47DF-945C-61E624EDC082}" type="datetimeFigureOut">
              <a:rPr lang="en-US" smtClean="0"/>
              <a:t>4/22/2017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F5B5F62-D62A-47DF-945C-61E624EDC082}" type="datetimeFigureOut">
              <a:rPr lang="en-US" smtClean="0"/>
              <a:t>4/22/2017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F5B5F62-D62A-47DF-945C-61E624EDC082}" type="datetimeFigureOut">
              <a:rPr lang="en-US" smtClean="0"/>
              <a:t>4/22/2017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99A75-F24D-4113-9CCD-AC58D6BF7C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F5B5F62-D62A-47DF-945C-61E624EDC082}" type="datetimeFigureOut">
              <a:rPr lang="en-US" smtClean="0"/>
              <a:t>4/22/2017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0099A75-F24D-4113-9CCD-AC58D6BF7C8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t>GETTING THE MOST OUT OF A SERMON</a:t>
            </a:r>
            <a:endParaRPr lang="en-US" sz="6000" b="1" dirty="0"/>
          </a:p>
        </p:txBody>
      </p:sp>
      <p:sp>
        <p:nvSpPr>
          <p:cNvPr id="3" name="Subtitle 2"/>
          <p:cNvSpPr>
            <a:spLocks noGrp="1"/>
          </p:cNvSpPr>
          <p:nvPr>
            <p:ph type="subTitle" idx="1"/>
          </p:nvPr>
        </p:nvSpPr>
        <p:spPr/>
        <p:txBody>
          <a:bodyPr/>
          <a:lstStyle/>
          <a:p>
            <a:r>
              <a:rPr lang="en-US" dirty="0" smtClean="0"/>
              <a:t>By John Ames</a:t>
            </a:r>
            <a:endParaRPr lang="en-US" dirty="0"/>
          </a:p>
        </p:txBody>
      </p:sp>
    </p:spTree>
    <p:extLst>
      <p:ext uri="{BB962C8B-B14F-4D97-AF65-F5344CB8AC3E}">
        <p14:creationId xmlns:p14="http://schemas.microsoft.com/office/powerpoint/2010/main" val="1495690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dirty="0" smtClean="0"/>
              <a:t>	And the point of this message is that I would like to share a few of the sermons that I have heard over the years that have really touched my heart.</a:t>
            </a:r>
            <a:endParaRPr lang="en-US" sz="4400" dirty="0"/>
          </a:p>
        </p:txBody>
      </p:sp>
    </p:spTree>
    <p:extLst>
      <p:ext uri="{BB962C8B-B14F-4D97-AF65-F5344CB8AC3E}">
        <p14:creationId xmlns:p14="http://schemas.microsoft.com/office/powerpoint/2010/main" val="140315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dirty="0" smtClean="0"/>
              <a:t>	The first one goes back about 8 years </a:t>
            </a:r>
            <a:r>
              <a:rPr lang="en-US" sz="4400" dirty="0"/>
              <a:t>a</a:t>
            </a:r>
            <a:r>
              <a:rPr lang="en-US" sz="4400" dirty="0" smtClean="0"/>
              <a:t>go. The new jail had just opened and pastor Jack was doing the service, and the subject he was teaching on was about David and Goliath. </a:t>
            </a:r>
            <a:endParaRPr lang="en-US" sz="4400" dirty="0"/>
          </a:p>
        </p:txBody>
      </p:sp>
    </p:spTree>
    <p:extLst>
      <p:ext uri="{BB962C8B-B14F-4D97-AF65-F5344CB8AC3E}">
        <p14:creationId xmlns:p14="http://schemas.microsoft.com/office/powerpoint/2010/main" val="838437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dirty="0" smtClean="0"/>
              <a:t>	I am not going to get into the whole story, but if you would like to read a great story on faith!</a:t>
            </a:r>
          </a:p>
          <a:p>
            <a:pPr marL="0" indent="0">
              <a:buNone/>
            </a:pPr>
            <a:endParaRPr lang="en-US" sz="4400" dirty="0"/>
          </a:p>
          <a:p>
            <a:pPr marL="0" indent="0">
              <a:buNone/>
            </a:pPr>
            <a:r>
              <a:rPr lang="en-US" sz="4400" dirty="0"/>
              <a:t>		</a:t>
            </a:r>
            <a:r>
              <a:rPr lang="en-US" sz="4400" dirty="0" smtClean="0"/>
              <a:t>	1 </a:t>
            </a:r>
            <a:r>
              <a:rPr lang="en-US" sz="4400" dirty="0"/>
              <a:t>Samuel 17</a:t>
            </a:r>
          </a:p>
        </p:txBody>
      </p:sp>
    </p:spTree>
    <p:extLst>
      <p:ext uri="{BB962C8B-B14F-4D97-AF65-F5344CB8AC3E}">
        <p14:creationId xmlns:p14="http://schemas.microsoft.com/office/powerpoint/2010/main" val="1719102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676"/>
            <a:ext cx="9144000" cy="6982692"/>
          </a:xfrm>
        </p:spPr>
      </p:pic>
    </p:spTree>
    <p:extLst>
      <p:ext uri="{BB962C8B-B14F-4D97-AF65-F5344CB8AC3E}">
        <p14:creationId xmlns:p14="http://schemas.microsoft.com/office/powerpoint/2010/main" val="2202516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dirty="0"/>
              <a:t>	</a:t>
            </a:r>
            <a:r>
              <a:rPr lang="en-US" sz="4400" b="1" dirty="0">
                <a:solidFill>
                  <a:schemeClr val="bg1"/>
                </a:solidFill>
              </a:rPr>
              <a:t>38 Then Saul dressed David in his own tunic. He put a coat of armor on him and a bronze helmet on his head</a:t>
            </a:r>
            <a:r>
              <a:rPr lang="en-US" sz="4400" b="1" dirty="0"/>
              <a:t>.</a:t>
            </a:r>
          </a:p>
        </p:txBody>
      </p:sp>
    </p:spTree>
    <p:extLst>
      <p:ext uri="{BB962C8B-B14F-4D97-AF65-F5344CB8AC3E}">
        <p14:creationId xmlns:p14="http://schemas.microsoft.com/office/powerpoint/2010/main" val="896134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137160" indent="0">
              <a:buNone/>
            </a:pPr>
            <a:r>
              <a:rPr lang="en-US" sz="4400" b="1" dirty="0">
                <a:solidFill>
                  <a:schemeClr val="bg1"/>
                </a:solidFill>
              </a:rPr>
              <a:t>	39 David fastened on his sword over the tunic and tried walking around, because he was not used to them.</a:t>
            </a:r>
          </a:p>
          <a:p>
            <a:pPr marL="137160" indent="0">
              <a:buNone/>
            </a:pPr>
            <a:r>
              <a:rPr lang="en-US" sz="4400" b="1" dirty="0" smtClean="0">
                <a:solidFill>
                  <a:schemeClr val="bg1"/>
                </a:solidFill>
              </a:rPr>
              <a:t>“</a:t>
            </a:r>
            <a:r>
              <a:rPr lang="en-US" sz="4400" b="1" dirty="0">
                <a:solidFill>
                  <a:schemeClr val="bg1"/>
                </a:solidFill>
              </a:rPr>
              <a:t>I cannot go in these,” he said to Saul, “because I am not used to them.” So he took them off.</a:t>
            </a:r>
          </a:p>
        </p:txBody>
      </p:sp>
    </p:spTree>
    <p:extLst>
      <p:ext uri="{BB962C8B-B14F-4D97-AF65-F5344CB8AC3E}">
        <p14:creationId xmlns:p14="http://schemas.microsoft.com/office/powerpoint/2010/main" val="3465842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137160" indent="0">
              <a:buNone/>
            </a:pPr>
            <a:r>
              <a:rPr lang="en-US" sz="4400" dirty="0"/>
              <a:t>	 </a:t>
            </a:r>
            <a:r>
              <a:rPr lang="en-US" sz="4400" b="1" dirty="0" smtClean="0">
                <a:solidFill>
                  <a:schemeClr val="bg1"/>
                </a:solidFill>
              </a:rPr>
              <a:t>40 </a:t>
            </a:r>
            <a:r>
              <a:rPr lang="en-US" sz="4400" b="1" dirty="0">
                <a:solidFill>
                  <a:schemeClr val="bg1"/>
                </a:solidFill>
              </a:rPr>
              <a:t>Then he took his staff in his hand, chose five smooth stones from the stream, put them in the pouch of his shepherd’s bag and, with his sling in his hand, approached the Philistine.</a:t>
            </a:r>
          </a:p>
        </p:txBody>
      </p:sp>
    </p:spTree>
    <p:extLst>
      <p:ext uri="{BB962C8B-B14F-4D97-AF65-F5344CB8AC3E}">
        <p14:creationId xmlns:p14="http://schemas.microsoft.com/office/powerpoint/2010/main" val="652489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endParaRPr lang="en-US" dirty="0"/>
          </a:p>
        </p:txBody>
      </p:sp>
      <p:sp>
        <p:nvSpPr>
          <p:cNvPr id="3" name="Content Placeholder 2"/>
          <p:cNvSpPr>
            <a:spLocks noGrp="1"/>
          </p:cNvSpPr>
          <p:nvPr>
            <p:ph idx="1"/>
          </p:nvPr>
        </p:nvSpPr>
        <p:spPr/>
        <p:txBody>
          <a:bodyPr>
            <a:normAutofit/>
          </a:bodyPr>
          <a:lstStyle/>
          <a:p>
            <a:pPr marL="137160" indent="0">
              <a:buNone/>
            </a:pPr>
            <a:r>
              <a:rPr lang="en-US" sz="4400" dirty="0"/>
              <a:t>	</a:t>
            </a:r>
            <a:r>
              <a:rPr lang="en-US" sz="4400" b="1" dirty="0">
                <a:solidFill>
                  <a:schemeClr val="bg1"/>
                </a:solidFill>
              </a:rPr>
              <a:t>41 Meanwhile, the Philistine, with his shield bearer in front of him, kept coming closer to David.</a:t>
            </a:r>
          </a:p>
        </p:txBody>
      </p:sp>
    </p:spTree>
    <p:extLst>
      <p:ext uri="{BB962C8B-B14F-4D97-AF65-F5344CB8AC3E}">
        <p14:creationId xmlns:p14="http://schemas.microsoft.com/office/powerpoint/2010/main" val="1710736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dirty="0" smtClean="0"/>
              <a:t>	</a:t>
            </a:r>
            <a:r>
              <a:rPr lang="en-US" sz="4400" b="1" dirty="0">
                <a:solidFill>
                  <a:schemeClr val="bg1"/>
                </a:solidFill>
              </a:rPr>
              <a:t>42 He looked David over and saw that he was little more than a boy, glowing with health and handsome, and he despised him.</a:t>
            </a:r>
          </a:p>
        </p:txBody>
      </p:sp>
    </p:spTree>
    <p:extLst>
      <p:ext uri="{BB962C8B-B14F-4D97-AF65-F5344CB8AC3E}">
        <p14:creationId xmlns:p14="http://schemas.microsoft.com/office/powerpoint/2010/main" val="3441747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52600"/>
            <a:ext cx="8305800" cy="4709160"/>
          </a:xfrm>
        </p:spPr>
        <p:txBody>
          <a:bodyPr>
            <a:normAutofit/>
          </a:bodyPr>
          <a:lstStyle/>
          <a:p>
            <a:pPr marL="137160" indent="0">
              <a:buNone/>
            </a:pPr>
            <a:r>
              <a:rPr lang="en-US" sz="4400" b="1" dirty="0">
                <a:solidFill>
                  <a:schemeClr val="bg1"/>
                </a:solidFill>
              </a:rPr>
              <a:t>	43 He said to David, “Am I a dog, that you come at me with sticks?” And the Philistine cursed David by his gods</a:t>
            </a:r>
            <a:r>
              <a:rPr lang="en-US" sz="4400" dirty="0"/>
              <a:t>.</a:t>
            </a:r>
          </a:p>
        </p:txBody>
      </p:sp>
    </p:spTree>
    <p:extLst>
      <p:ext uri="{BB962C8B-B14F-4D97-AF65-F5344CB8AC3E}">
        <p14:creationId xmlns:p14="http://schemas.microsoft.com/office/powerpoint/2010/main" val="819970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b="1" dirty="0" smtClean="0"/>
              <a:t>	</a:t>
            </a:r>
            <a:r>
              <a:rPr lang="en-US" sz="4400" b="1" i="1" dirty="0" smtClean="0"/>
              <a:t>Changing                Lives</a:t>
            </a:r>
          </a:p>
          <a:p>
            <a:pPr marL="0" indent="0">
              <a:buNone/>
            </a:pPr>
            <a:endParaRPr lang="en-US" sz="4400" b="1" i="1" dirty="0"/>
          </a:p>
          <a:p>
            <a:pPr marL="0" indent="0">
              <a:buNone/>
            </a:pPr>
            <a:r>
              <a:rPr lang="en-US" sz="4400" b="1" i="1" dirty="0" smtClean="0"/>
              <a:t>                       Through</a:t>
            </a:r>
          </a:p>
          <a:p>
            <a:pPr marL="0" indent="0">
              <a:buNone/>
            </a:pPr>
            <a:endParaRPr lang="en-US" sz="4400" b="1" i="1" dirty="0"/>
          </a:p>
          <a:p>
            <a:pPr marL="0" indent="0">
              <a:buNone/>
            </a:pPr>
            <a:r>
              <a:rPr lang="en-US" sz="4400" b="1" i="1" dirty="0" smtClean="0"/>
              <a:t>         God’s                     Word</a:t>
            </a:r>
            <a:endParaRPr lang="en-US" sz="4400" b="1" dirty="0"/>
          </a:p>
        </p:txBody>
      </p:sp>
    </p:spTree>
    <p:extLst>
      <p:ext uri="{BB962C8B-B14F-4D97-AF65-F5344CB8AC3E}">
        <p14:creationId xmlns:p14="http://schemas.microsoft.com/office/powerpoint/2010/main" val="3221297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dirty="0"/>
              <a:t>	</a:t>
            </a:r>
            <a:r>
              <a:rPr lang="en-US" sz="4400" b="1" dirty="0">
                <a:solidFill>
                  <a:schemeClr val="bg1"/>
                </a:solidFill>
              </a:rPr>
              <a:t> 44 “Come here,” he said, “and I’ll give your flesh to the birds and the wild animals!”</a:t>
            </a:r>
          </a:p>
        </p:txBody>
      </p:sp>
    </p:spTree>
    <p:extLst>
      <p:ext uri="{BB962C8B-B14F-4D97-AF65-F5344CB8AC3E}">
        <p14:creationId xmlns:p14="http://schemas.microsoft.com/office/powerpoint/2010/main" val="2391379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137160" indent="0">
              <a:buNone/>
            </a:pPr>
            <a:r>
              <a:rPr lang="en-US" sz="4400" b="1" dirty="0">
                <a:solidFill>
                  <a:schemeClr val="bg1"/>
                </a:solidFill>
              </a:rPr>
              <a:t>	45 David said to the Philistine, “You come against me with sword and spear and javelin, but I come against you in the name of the Lord Almighty, the God of the armies of Israel, whom you have defied.</a:t>
            </a:r>
          </a:p>
        </p:txBody>
      </p:sp>
    </p:spTree>
    <p:extLst>
      <p:ext uri="{BB962C8B-B14F-4D97-AF65-F5344CB8AC3E}">
        <p14:creationId xmlns:p14="http://schemas.microsoft.com/office/powerpoint/2010/main" val="907300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5867400"/>
          </a:xfrm>
        </p:spPr>
        <p:txBody>
          <a:bodyPr>
            <a:normAutofit fontScale="92500"/>
          </a:bodyPr>
          <a:lstStyle/>
          <a:p>
            <a:pPr marL="137160" indent="0">
              <a:buNone/>
            </a:pPr>
            <a:r>
              <a:rPr lang="en-US" sz="4400" b="1" dirty="0">
                <a:solidFill>
                  <a:schemeClr val="bg1"/>
                </a:solidFill>
              </a:rPr>
              <a:t>46 This day the Lord will deliver you into my hands, and I’ll strike you down and cut off your head. This very day I will give the carcasses of the Philistine army to the birds and the wild animals, and the whole world will know that there is a God in Israel.</a:t>
            </a:r>
          </a:p>
        </p:txBody>
      </p:sp>
    </p:spTree>
    <p:extLst>
      <p:ext uri="{BB962C8B-B14F-4D97-AF65-F5344CB8AC3E}">
        <p14:creationId xmlns:p14="http://schemas.microsoft.com/office/powerpoint/2010/main" val="475098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dirty="0"/>
              <a:t>	</a:t>
            </a:r>
            <a:r>
              <a:rPr lang="en-US" sz="4400" b="1" dirty="0">
                <a:solidFill>
                  <a:schemeClr val="bg1"/>
                </a:solidFill>
              </a:rPr>
              <a:t> 47 All those gathered here will know that it is not by sword or spear that the Lord saves; for the battle is the Lord’s, and he will give all of you into our hands.”</a:t>
            </a:r>
          </a:p>
        </p:txBody>
      </p:sp>
    </p:spTree>
    <p:extLst>
      <p:ext uri="{BB962C8B-B14F-4D97-AF65-F5344CB8AC3E}">
        <p14:creationId xmlns:p14="http://schemas.microsoft.com/office/powerpoint/2010/main" val="1944484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b="1" dirty="0">
                <a:solidFill>
                  <a:schemeClr val="bg1"/>
                </a:solidFill>
              </a:rPr>
              <a:t>	48 As the Philistine moved closer to attack him, David ran quickly toward the battle line to meet him.</a:t>
            </a:r>
          </a:p>
        </p:txBody>
      </p:sp>
    </p:spTree>
    <p:extLst>
      <p:ext uri="{BB962C8B-B14F-4D97-AF65-F5344CB8AC3E}">
        <p14:creationId xmlns:p14="http://schemas.microsoft.com/office/powerpoint/2010/main" val="4131600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137160" indent="0">
              <a:buNone/>
            </a:pPr>
            <a:r>
              <a:rPr lang="en-US" sz="4400" b="1" dirty="0">
                <a:solidFill>
                  <a:schemeClr val="bg1"/>
                </a:solidFill>
              </a:rPr>
              <a:t>	 49 Reaching into his bag and taking out a stone, he slung it and struck the Philistine on the forehead. The stone sank into his forehead, and he fell facedown on the ground.</a:t>
            </a:r>
          </a:p>
        </p:txBody>
      </p:sp>
    </p:spTree>
    <p:extLst>
      <p:ext uri="{BB962C8B-B14F-4D97-AF65-F5344CB8AC3E}">
        <p14:creationId xmlns:p14="http://schemas.microsoft.com/office/powerpoint/2010/main" val="1698501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6200"/>
            <a:ext cx="9068140" cy="6967045"/>
          </a:xfrm>
        </p:spPr>
      </p:pic>
    </p:spTree>
    <p:extLst>
      <p:ext uri="{BB962C8B-B14F-4D97-AF65-F5344CB8AC3E}">
        <p14:creationId xmlns:p14="http://schemas.microsoft.com/office/powerpoint/2010/main" val="2894850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b="1" dirty="0">
                <a:solidFill>
                  <a:schemeClr val="bg1"/>
                </a:solidFill>
              </a:rPr>
              <a:t>	50 So David triumphed over the Philistine with a sling and a stone; without a sword in his hand he struck down the Philistine and killed him.</a:t>
            </a:r>
          </a:p>
        </p:txBody>
      </p:sp>
    </p:spTree>
    <p:extLst>
      <p:ext uri="{BB962C8B-B14F-4D97-AF65-F5344CB8AC3E}">
        <p14:creationId xmlns:p14="http://schemas.microsoft.com/office/powerpoint/2010/main" val="1431091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dirty="0"/>
              <a:t>	</a:t>
            </a:r>
            <a:r>
              <a:rPr lang="en-US" sz="4400" b="1" dirty="0">
                <a:solidFill>
                  <a:schemeClr val="bg1"/>
                </a:solidFill>
              </a:rPr>
              <a:t>51 David ran and stood over him. He took hold of the Philistine’s sword and drew it from the sheath. After he killed him, he cut off his head with the sword.</a:t>
            </a:r>
          </a:p>
        </p:txBody>
      </p:sp>
    </p:spTree>
    <p:extLst>
      <p:ext uri="{BB962C8B-B14F-4D97-AF65-F5344CB8AC3E}">
        <p14:creationId xmlns:p14="http://schemas.microsoft.com/office/powerpoint/2010/main" val="2797115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46038"/>
          </a:xfrm>
        </p:spPr>
        <p:txBody>
          <a:bodyPr>
            <a:normAutofit fontScale="90000"/>
          </a:bodyPr>
          <a:lstStyle/>
          <a:p>
            <a:endParaRPr lang="en-US"/>
          </a:p>
        </p:txBody>
      </p:sp>
      <p:sp>
        <p:nvSpPr>
          <p:cNvPr id="3" name="Content Placeholder 2"/>
          <p:cNvSpPr>
            <a:spLocks noGrp="1"/>
          </p:cNvSpPr>
          <p:nvPr>
            <p:ph idx="1"/>
          </p:nvPr>
        </p:nvSpPr>
        <p:spPr>
          <a:xfrm>
            <a:off x="4114800" y="2590800"/>
            <a:ext cx="4572000" cy="3718560"/>
          </a:xfrm>
        </p:spPr>
        <p:txBody>
          <a:bodyPr>
            <a:normAutofit lnSpcReduction="10000"/>
          </a:bodyPr>
          <a:lstStyle/>
          <a:p>
            <a:pPr marL="137160" indent="0">
              <a:buNone/>
            </a:pPr>
            <a:r>
              <a:rPr lang="en-US" sz="4400" dirty="0"/>
              <a:t>	P</a:t>
            </a:r>
            <a:r>
              <a:rPr lang="en-US" sz="4400" dirty="0" smtClean="0"/>
              <a:t>astor Jack told the group that David threw his trust in God at Goliath and was victorious!</a:t>
            </a:r>
            <a:endParaRPr lang="en-US" sz="4400" dirty="0"/>
          </a:p>
        </p:txBody>
      </p:sp>
    </p:spTree>
    <p:extLst>
      <p:ext uri="{BB962C8B-B14F-4D97-AF65-F5344CB8AC3E}">
        <p14:creationId xmlns:p14="http://schemas.microsoft.com/office/powerpoint/2010/main" val="2132578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5400" b="1" dirty="0" smtClean="0"/>
              <a:t>PREPARING TO WRITE A SERMON</a:t>
            </a:r>
            <a:endParaRPr lang="en-US" sz="5400" b="1" dirty="0"/>
          </a:p>
        </p:txBody>
      </p:sp>
      <p:sp>
        <p:nvSpPr>
          <p:cNvPr id="3" name="Content Placeholder 2"/>
          <p:cNvSpPr>
            <a:spLocks noGrp="1"/>
          </p:cNvSpPr>
          <p:nvPr>
            <p:ph idx="1"/>
          </p:nvPr>
        </p:nvSpPr>
        <p:spPr>
          <a:xfrm>
            <a:off x="457200" y="2057400"/>
            <a:ext cx="8229600" cy="4068763"/>
          </a:xfrm>
        </p:spPr>
        <p:txBody>
          <a:bodyPr>
            <a:normAutofit fontScale="85000" lnSpcReduction="10000"/>
          </a:bodyPr>
          <a:lstStyle/>
          <a:p>
            <a:pPr marL="0" indent="0">
              <a:buNone/>
            </a:pPr>
            <a:r>
              <a:rPr lang="en-US" sz="4400" b="1" dirty="0" smtClean="0"/>
              <a:t>STEP 1)</a:t>
            </a:r>
          </a:p>
          <a:p>
            <a:pPr marL="0" indent="0">
              <a:buNone/>
            </a:pPr>
            <a:r>
              <a:rPr lang="en-US" sz="9600" b="1" u="sng" dirty="0"/>
              <a:t> </a:t>
            </a:r>
            <a:r>
              <a:rPr lang="en-US" sz="9600" b="1" u="sng" dirty="0" smtClean="0"/>
              <a:t>       PRAYER___</a:t>
            </a:r>
            <a:endParaRPr lang="en-US" sz="4400" dirty="0" smtClean="0"/>
          </a:p>
          <a:p>
            <a:pPr marL="0" indent="0">
              <a:buNone/>
            </a:pPr>
            <a:r>
              <a:rPr lang="en-US" sz="7200" dirty="0" smtClean="0"/>
              <a:t>  AND MORE PRAYER</a:t>
            </a:r>
          </a:p>
        </p:txBody>
      </p:sp>
    </p:spTree>
    <p:extLst>
      <p:ext uri="{BB962C8B-B14F-4D97-AF65-F5344CB8AC3E}">
        <p14:creationId xmlns:p14="http://schemas.microsoft.com/office/powerpoint/2010/main" val="2089997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643" y="72699"/>
            <a:ext cx="9144000" cy="6785301"/>
          </a:xfrm>
        </p:spPr>
      </p:pic>
      <p:sp>
        <p:nvSpPr>
          <p:cNvPr id="5" name="TextBox 4"/>
          <p:cNvSpPr txBox="1"/>
          <p:nvPr/>
        </p:nvSpPr>
        <p:spPr>
          <a:xfrm>
            <a:off x="304800" y="152400"/>
            <a:ext cx="4343400" cy="2800767"/>
          </a:xfrm>
          <a:prstGeom prst="rect">
            <a:avLst/>
          </a:prstGeom>
          <a:noFill/>
        </p:spPr>
        <p:txBody>
          <a:bodyPr wrap="square" rtlCol="0">
            <a:spAutoFit/>
          </a:bodyPr>
          <a:lstStyle/>
          <a:p>
            <a:r>
              <a:rPr lang="en-US" sz="4400" b="1" dirty="0" smtClean="0">
                <a:solidFill>
                  <a:schemeClr val="bg1"/>
                </a:solidFill>
              </a:rPr>
              <a:t>Pastor Jack asks the group what are you throwing</a:t>
            </a:r>
            <a:endParaRPr lang="en-US" sz="4400" b="1" dirty="0">
              <a:solidFill>
                <a:schemeClr val="bg1"/>
              </a:solidFill>
            </a:endParaRPr>
          </a:p>
        </p:txBody>
      </p:sp>
      <p:sp>
        <p:nvSpPr>
          <p:cNvPr id="6" name="TextBox 5"/>
          <p:cNvSpPr txBox="1"/>
          <p:nvPr/>
        </p:nvSpPr>
        <p:spPr>
          <a:xfrm>
            <a:off x="6324600" y="3733800"/>
            <a:ext cx="2667000" cy="1446550"/>
          </a:xfrm>
          <a:prstGeom prst="rect">
            <a:avLst/>
          </a:prstGeom>
          <a:noFill/>
        </p:spPr>
        <p:txBody>
          <a:bodyPr wrap="square" rtlCol="0">
            <a:spAutoFit/>
          </a:bodyPr>
          <a:lstStyle/>
          <a:p>
            <a:r>
              <a:rPr lang="en-US" sz="4400" b="1" dirty="0" smtClean="0">
                <a:solidFill>
                  <a:schemeClr val="bg1"/>
                </a:solidFill>
              </a:rPr>
              <a:t>At your GIANTS</a:t>
            </a:r>
            <a:endParaRPr lang="en-US" sz="4400" b="1" dirty="0">
              <a:solidFill>
                <a:schemeClr val="bg1"/>
              </a:solidFill>
            </a:endParaRPr>
          </a:p>
        </p:txBody>
      </p:sp>
    </p:spTree>
    <p:extLst>
      <p:ext uri="{BB962C8B-B14F-4D97-AF65-F5344CB8AC3E}">
        <p14:creationId xmlns:p14="http://schemas.microsoft.com/office/powerpoint/2010/main" val="332599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2"/>
            <a:ext cx="2895600" cy="6852558"/>
          </a:xfrm>
        </p:spPr>
        <p:txBody>
          <a:bodyPr>
            <a:normAutofit fontScale="90000"/>
          </a:bodyPr>
          <a:lstStyle/>
          <a:p>
            <a:r>
              <a:rPr lang="en-US" dirty="0" smtClean="0"/>
              <a:t>One young man answered that he had been throwing beer cans at them his whole life!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6600" y="0"/>
            <a:ext cx="6096000" cy="6858000"/>
          </a:xfrm>
        </p:spPr>
      </p:pic>
    </p:spTree>
    <p:extLst>
      <p:ext uri="{BB962C8B-B14F-4D97-AF65-F5344CB8AC3E}">
        <p14:creationId xmlns:p14="http://schemas.microsoft.com/office/powerpoint/2010/main" val="2223033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48000" b="-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4343400" cy="6858000"/>
          </a:xfrm>
        </p:spPr>
        <p:txBody>
          <a:bodyPr>
            <a:normAutofit fontScale="92500"/>
          </a:bodyPr>
          <a:lstStyle/>
          <a:p>
            <a:pPr marL="137160" indent="0">
              <a:buNone/>
            </a:pPr>
            <a:r>
              <a:rPr lang="en-US" sz="4400" dirty="0" smtClean="0"/>
              <a:t>	</a:t>
            </a:r>
            <a:r>
              <a:rPr lang="en-US" sz="4400" b="1" dirty="0" smtClean="0">
                <a:solidFill>
                  <a:schemeClr val="bg1"/>
                </a:solidFill>
              </a:rPr>
              <a:t> When ever I am  facing problems that sermon has been a reminder to trust Jesus. </a:t>
            </a:r>
          </a:p>
          <a:p>
            <a:pPr marL="137160" indent="0">
              <a:buNone/>
            </a:pPr>
            <a:r>
              <a:rPr lang="en-US" sz="4400" b="1" dirty="0" smtClean="0">
                <a:solidFill>
                  <a:schemeClr val="bg1"/>
                </a:solidFill>
              </a:rPr>
              <a:t>Recently a song has come out that really helps remind me</a:t>
            </a:r>
            <a:endParaRPr lang="en-US" sz="4400" b="1" dirty="0">
              <a:solidFill>
                <a:schemeClr val="bg1"/>
              </a:solidFill>
            </a:endParaRPr>
          </a:p>
        </p:txBody>
      </p:sp>
    </p:spTree>
    <p:extLst>
      <p:ext uri="{BB962C8B-B14F-4D97-AF65-F5344CB8AC3E}">
        <p14:creationId xmlns:p14="http://schemas.microsoft.com/office/powerpoint/2010/main" val="2762699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iants Fall - [Lyric Video] Francesca Battistell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7086600"/>
          </a:xfrm>
        </p:spPr>
      </p:pic>
    </p:spTree>
    <p:extLst>
      <p:ext uri="{BB962C8B-B14F-4D97-AF65-F5344CB8AC3E}">
        <p14:creationId xmlns:p14="http://schemas.microsoft.com/office/powerpoint/2010/main" val="35266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28600"/>
            <a:ext cx="3886200" cy="6080760"/>
          </a:xfrm>
        </p:spPr>
        <p:txBody>
          <a:bodyPr>
            <a:normAutofit/>
          </a:bodyPr>
          <a:lstStyle/>
          <a:p>
            <a:pPr marL="137160" indent="0">
              <a:buNone/>
            </a:pPr>
            <a:r>
              <a:rPr lang="en-US" sz="4400" dirty="0" smtClean="0">
                <a:solidFill>
                  <a:srgbClr val="FF0000"/>
                </a:solidFill>
              </a:rPr>
              <a:t>The next life changing sermon is from a inmate with 24 years of incarceration behind him </a:t>
            </a:r>
            <a:endParaRPr lang="en-US" sz="4400" dirty="0">
              <a:solidFill>
                <a:srgbClr val="FF0000"/>
              </a:solidFill>
            </a:endParaRPr>
          </a:p>
        </p:txBody>
      </p:sp>
    </p:spTree>
    <p:extLst>
      <p:ext uri="{BB962C8B-B14F-4D97-AF65-F5344CB8AC3E}">
        <p14:creationId xmlns:p14="http://schemas.microsoft.com/office/powerpoint/2010/main" val="3438267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6354762"/>
          </a:xfrm>
        </p:spPr>
        <p:txBody>
          <a:bodyPr/>
          <a:lstStyle/>
          <a:p>
            <a:r>
              <a:rPr lang="en-US" dirty="0" smtClean="0">
                <a:solidFill>
                  <a:schemeClr val="accent5">
                    <a:lumMod val="75000"/>
                  </a:schemeClr>
                </a:solidFill>
              </a:rPr>
              <a:t>A young man asked if he could do a church service and we said sure ! You can teach next week.</a:t>
            </a:r>
            <a:endParaRPr lang="en-US" dirty="0">
              <a:solidFill>
                <a:schemeClr val="accent5">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52400"/>
            <a:ext cx="4648200" cy="6858000"/>
          </a:xfrm>
        </p:spPr>
      </p:pic>
    </p:spTree>
    <p:extLst>
      <p:ext uri="{BB962C8B-B14F-4D97-AF65-F5344CB8AC3E}">
        <p14:creationId xmlns:p14="http://schemas.microsoft.com/office/powerpoint/2010/main" val="1455555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b="1" dirty="0"/>
              <a:t>	</a:t>
            </a:r>
            <a:r>
              <a:rPr lang="en-US" sz="4400" b="1" dirty="0" smtClean="0">
                <a:solidFill>
                  <a:schemeClr val="accent5">
                    <a:lumMod val="75000"/>
                  </a:schemeClr>
                </a:solidFill>
              </a:rPr>
              <a:t>The subject of his bible study was about Christians going into the jails and prisons and sharing Gods word. </a:t>
            </a:r>
            <a:endParaRPr lang="en-US" sz="4400" b="1" dirty="0"/>
          </a:p>
        </p:txBody>
      </p:sp>
    </p:spTree>
    <p:extLst>
      <p:ext uri="{BB962C8B-B14F-4D97-AF65-F5344CB8AC3E}">
        <p14:creationId xmlns:p14="http://schemas.microsoft.com/office/powerpoint/2010/main" val="1590271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dirty="0" smtClean="0"/>
              <a:t>	</a:t>
            </a:r>
            <a:r>
              <a:rPr lang="en-US" sz="4400" b="1" dirty="0" smtClean="0">
                <a:solidFill>
                  <a:schemeClr val="accent5">
                    <a:lumMod val="75000"/>
                  </a:schemeClr>
                </a:solidFill>
              </a:rPr>
              <a:t>He said that most Christians do not know how to mentor new believers!!!!</a:t>
            </a:r>
          </a:p>
          <a:p>
            <a:pPr marL="137160" indent="0">
              <a:buNone/>
            </a:pPr>
            <a:r>
              <a:rPr lang="en-US" sz="7200" b="1" dirty="0">
                <a:solidFill>
                  <a:schemeClr val="accent5">
                    <a:lumMod val="75000"/>
                  </a:schemeClr>
                </a:solidFill>
              </a:rPr>
              <a:t>	</a:t>
            </a:r>
            <a:r>
              <a:rPr lang="en-US" sz="7200" b="1" dirty="0" smtClean="0">
                <a:solidFill>
                  <a:schemeClr val="accent5">
                    <a:lumMod val="75000"/>
                  </a:schemeClr>
                </a:solidFill>
              </a:rPr>
              <a:t>		WOW</a:t>
            </a:r>
          </a:p>
          <a:p>
            <a:pPr marL="137160" indent="0">
              <a:buNone/>
            </a:pPr>
            <a:r>
              <a:rPr lang="en-US" sz="5800" b="1" dirty="0" smtClean="0">
                <a:solidFill>
                  <a:schemeClr val="accent5">
                    <a:lumMod val="75000"/>
                  </a:schemeClr>
                </a:solidFill>
              </a:rPr>
              <a:t>I WAS BLOWN AWAY</a:t>
            </a:r>
            <a:endParaRPr lang="en-US" sz="5800" dirty="0"/>
          </a:p>
        </p:txBody>
      </p:sp>
    </p:spTree>
    <p:extLst>
      <p:ext uri="{BB962C8B-B14F-4D97-AF65-F5344CB8AC3E}">
        <p14:creationId xmlns:p14="http://schemas.microsoft.com/office/powerpoint/2010/main" val="3893719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dirty="0"/>
              <a:t>	</a:t>
            </a:r>
            <a:r>
              <a:rPr lang="en-US" sz="4400" b="1" dirty="0" smtClean="0">
                <a:solidFill>
                  <a:schemeClr val="accent5">
                    <a:lumMod val="75000"/>
                  </a:schemeClr>
                </a:solidFill>
              </a:rPr>
              <a:t>He said we take them through the “sinners prayer” give them all kinds of books to read! Tell them a whole list of do’s and don’ts .</a:t>
            </a:r>
            <a:endParaRPr lang="en-US" sz="4400" dirty="0"/>
          </a:p>
        </p:txBody>
      </p:sp>
    </p:spTree>
    <p:extLst>
      <p:ext uri="{BB962C8B-B14F-4D97-AF65-F5344CB8AC3E}">
        <p14:creationId xmlns:p14="http://schemas.microsoft.com/office/powerpoint/2010/main" val="3815582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4400" b="1" dirty="0" smtClean="0">
                <a:solidFill>
                  <a:schemeClr val="accent5">
                    <a:lumMod val="75000"/>
                  </a:schemeClr>
                </a:solidFill>
              </a:rPr>
              <a:t>	He said that’s not true mentoring!!! And that’s why so many new believers stumble.</a:t>
            </a:r>
          </a:p>
          <a:p>
            <a:pPr marL="137160" indent="0">
              <a:buNone/>
            </a:pPr>
            <a:endParaRPr lang="en-US" sz="4400" b="1" dirty="0">
              <a:solidFill>
                <a:schemeClr val="accent5">
                  <a:lumMod val="75000"/>
                </a:schemeClr>
              </a:solidFill>
            </a:endParaRPr>
          </a:p>
          <a:p>
            <a:pPr marL="137160" indent="0">
              <a:buNone/>
            </a:pPr>
            <a:r>
              <a:rPr lang="en-US" sz="4400" b="1" dirty="0" smtClean="0">
                <a:solidFill>
                  <a:schemeClr val="accent5">
                    <a:lumMod val="75000"/>
                  </a:schemeClr>
                </a:solidFill>
              </a:rPr>
              <a:t>What is the missing piece?</a:t>
            </a:r>
            <a:endParaRPr lang="en-US" sz="4400" b="1" dirty="0">
              <a:solidFill>
                <a:schemeClr val="accent5">
                  <a:lumMod val="75000"/>
                </a:schemeClr>
              </a:solidFill>
            </a:endParaRPr>
          </a:p>
        </p:txBody>
      </p:sp>
    </p:spTree>
    <p:extLst>
      <p:ext uri="{BB962C8B-B14F-4D97-AF65-F5344CB8AC3E}">
        <p14:creationId xmlns:p14="http://schemas.microsoft.com/office/powerpoint/2010/main" val="3131156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369" cy="6888579"/>
          </a:xfrm>
        </p:spPr>
      </p:pic>
      <p:sp>
        <p:nvSpPr>
          <p:cNvPr id="5" name="Up-Down Arrow 4"/>
          <p:cNvSpPr/>
          <p:nvPr/>
        </p:nvSpPr>
        <p:spPr>
          <a:xfrm>
            <a:off x="5638800" y="1219200"/>
            <a:ext cx="838200" cy="2282952"/>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3400" y="0"/>
            <a:ext cx="3902529" cy="5078313"/>
          </a:xfrm>
          <a:prstGeom prst="rect">
            <a:avLst/>
          </a:prstGeom>
          <a:noFill/>
        </p:spPr>
        <p:txBody>
          <a:bodyPr wrap="square" lIns="91440" tIns="45720" rIns="91440" bIns="45720">
            <a:spAutoFit/>
          </a:bodyPr>
          <a:lstStyle/>
          <a:p>
            <a:pPr algn="ctr"/>
            <a:r>
              <a:rPr lang="en-US"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The only way we know what to say  is through the Holy Spirit</a:t>
            </a:r>
            <a:endPar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29433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25988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72392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54" y="0"/>
            <a:ext cx="9252858" cy="6553200"/>
          </a:xfrm>
        </p:spPr>
      </p:pic>
      <p:sp>
        <p:nvSpPr>
          <p:cNvPr id="5" name="TextBox 4"/>
          <p:cNvSpPr txBox="1"/>
          <p:nvPr/>
        </p:nvSpPr>
        <p:spPr>
          <a:xfrm>
            <a:off x="152400" y="914400"/>
            <a:ext cx="4876800" cy="2123658"/>
          </a:xfrm>
          <a:prstGeom prst="rect">
            <a:avLst/>
          </a:prstGeom>
          <a:noFill/>
        </p:spPr>
        <p:txBody>
          <a:bodyPr wrap="square" rtlCol="0">
            <a:spAutoFit/>
          </a:bodyPr>
          <a:lstStyle/>
          <a:p>
            <a:r>
              <a:rPr lang="en-US" sz="4400" b="1" dirty="0" smtClean="0">
                <a:solidFill>
                  <a:schemeClr val="bg1"/>
                </a:solidFill>
              </a:rPr>
              <a:t>True mentoring is to LOVE one another </a:t>
            </a:r>
            <a:endParaRPr lang="en-US" sz="4400" b="1" dirty="0">
              <a:solidFill>
                <a:schemeClr val="bg1"/>
              </a:solidFill>
            </a:endParaRPr>
          </a:p>
        </p:txBody>
      </p:sp>
    </p:spTree>
    <p:extLst>
      <p:ext uri="{BB962C8B-B14F-4D97-AF65-F5344CB8AC3E}">
        <p14:creationId xmlns:p14="http://schemas.microsoft.com/office/powerpoint/2010/main" val="775724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34000">
              <a:srgbClr val="00B0F0"/>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0"/>
            <a:ext cx="8229600" cy="4709160"/>
          </a:xfrm>
        </p:spPr>
        <p:txBody>
          <a:bodyPr>
            <a:normAutofit/>
          </a:bodyPr>
          <a:lstStyle/>
          <a:p>
            <a:pPr marL="137160" indent="0">
              <a:buNone/>
            </a:pPr>
            <a:r>
              <a:rPr lang="en-US" sz="4400" b="1" dirty="0" smtClean="0"/>
              <a:t>Point one</a:t>
            </a:r>
          </a:p>
          <a:p>
            <a:pPr marL="137160" indent="0">
              <a:buNone/>
            </a:pPr>
            <a:r>
              <a:rPr lang="en-US" sz="4400" b="1" dirty="0" smtClean="0"/>
              <a:t>Trust JESUS to take care of your Giants</a:t>
            </a:r>
          </a:p>
          <a:p>
            <a:pPr marL="137160" indent="0">
              <a:buNone/>
            </a:pPr>
            <a:r>
              <a:rPr lang="en-US" sz="4400" b="1" dirty="0" smtClean="0"/>
              <a:t>Point two</a:t>
            </a:r>
          </a:p>
          <a:p>
            <a:pPr marL="137160" indent="0">
              <a:buNone/>
            </a:pPr>
            <a:r>
              <a:rPr lang="en-US" sz="4400" b="1" dirty="0" smtClean="0"/>
              <a:t>True mentoring is sharing the love of JESUS</a:t>
            </a:r>
            <a:endParaRPr lang="en-US" sz="4400" b="1" dirty="0"/>
          </a:p>
        </p:txBody>
      </p:sp>
    </p:spTree>
    <p:extLst>
      <p:ext uri="{BB962C8B-B14F-4D97-AF65-F5344CB8AC3E}">
        <p14:creationId xmlns:p14="http://schemas.microsoft.com/office/powerpoint/2010/main" val="22375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4400" dirty="0" smtClean="0"/>
              <a:t>John 14:26</a:t>
            </a:r>
          </a:p>
          <a:p>
            <a:pPr marL="0" indent="0">
              <a:buNone/>
            </a:pPr>
            <a:r>
              <a:rPr lang="en-US" sz="4400" dirty="0"/>
              <a:t>	</a:t>
            </a:r>
            <a:r>
              <a:rPr lang="en-US" sz="4400" dirty="0" smtClean="0"/>
              <a:t>26 But the Advocate, the Holy Spirit, whom the Father will send in my name, will teach you all things and will remind you of everything I have said to you.</a:t>
            </a:r>
            <a:endParaRPr lang="en-US" sz="4400" dirty="0"/>
          </a:p>
        </p:txBody>
      </p:sp>
    </p:spTree>
    <p:extLst>
      <p:ext uri="{BB962C8B-B14F-4D97-AF65-F5344CB8AC3E}">
        <p14:creationId xmlns:p14="http://schemas.microsoft.com/office/powerpoint/2010/main" val="3612143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070"/>
            <a:ext cx="9138063" cy="6847930"/>
          </a:xfrm>
        </p:spPr>
      </p:pic>
    </p:spTree>
    <p:extLst>
      <p:ext uri="{BB962C8B-B14F-4D97-AF65-F5344CB8AC3E}">
        <p14:creationId xmlns:p14="http://schemas.microsoft.com/office/powerpoint/2010/main" val="914936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1:8 ESV</a:t>
            </a:r>
          </a:p>
        </p:txBody>
      </p:sp>
      <p:sp>
        <p:nvSpPr>
          <p:cNvPr id="3" name="Content Placeholder 2"/>
          <p:cNvSpPr>
            <a:spLocks noGrp="1"/>
          </p:cNvSpPr>
          <p:nvPr>
            <p:ph idx="1"/>
          </p:nvPr>
        </p:nvSpPr>
        <p:spPr/>
        <p:txBody>
          <a:bodyPr>
            <a:normAutofit/>
          </a:bodyPr>
          <a:lstStyle/>
          <a:p>
            <a:pPr marL="0" indent="0">
              <a:buNone/>
            </a:pPr>
            <a:r>
              <a:rPr lang="en-US" sz="4400" dirty="0"/>
              <a:t>	But you will receive power when the Holy Spirit has come upon you, and you will be my witnesses in Jerusalem and in all Judea and Samaria, and to the end of the earth.”</a:t>
            </a:r>
          </a:p>
        </p:txBody>
      </p:sp>
    </p:spTree>
    <p:extLst>
      <p:ext uri="{BB962C8B-B14F-4D97-AF65-F5344CB8AC3E}">
        <p14:creationId xmlns:p14="http://schemas.microsoft.com/office/powerpoint/2010/main" val="804334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1" y="21771"/>
            <a:ext cx="9182103" cy="6885214"/>
          </a:xfrm>
        </p:spPr>
      </p:pic>
      <p:sp>
        <p:nvSpPr>
          <p:cNvPr id="5" name="Up-Down Arrow 4"/>
          <p:cNvSpPr/>
          <p:nvPr/>
        </p:nvSpPr>
        <p:spPr>
          <a:xfrm>
            <a:off x="5257800" y="1524000"/>
            <a:ext cx="685800" cy="2133600"/>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schemeClr>
              </a:solidFill>
            </a:endParaRPr>
          </a:p>
        </p:txBody>
      </p:sp>
      <p:sp>
        <p:nvSpPr>
          <p:cNvPr id="6" name="Up-Down Arrow 5"/>
          <p:cNvSpPr/>
          <p:nvPr/>
        </p:nvSpPr>
        <p:spPr>
          <a:xfrm rot="16200000">
            <a:off x="3009249" y="3543954"/>
            <a:ext cx="687106" cy="2285998"/>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0600" y="914400"/>
            <a:ext cx="3810002" cy="2800767"/>
          </a:xfrm>
          <a:prstGeom prst="rect">
            <a:avLst/>
          </a:prstGeom>
          <a:noFill/>
        </p:spPr>
        <p:txBody>
          <a:bodyPr wrap="square" rtlCol="0">
            <a:spAutoFit/>
          </a:bodyPr>
          <a:lstStyle/>
          <a:p>
            <a:r>
              <a:rPr lang="en-US" sz="4400" b="1" dirty="0" smtClean="0"/>
              <a:t>WE ARE KINDA LIKE A MIDDLE        	  MAN</a:t>
            </a:r>
            <a:endParaRPr lang="en-US" sz="4400" b="1" dirty="0"/>
          </a:p>
        </p:txBody>
      </p:sp>
    </p:spTree>
    <p:extLst>
      <p:ext uri="{BB962C8B-B14F-4D97-AF65-F5344CB8AC3E}">
        <p14:creationId xmlns:p14="http://schemas.microsoft.com/office/powerpoint/2010/main" val="1869801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400" dirty="0" smtClean="0"/>
              <a:t>	We cannot make you change and be more like Jesus!!!</a:t>
            </a:r>
          </a:p>
          <a:p>
            <a:pPr marL="0" indent="0">
              <a:buNone/>
            </a:pPr>
            <a:endParaRPr lang="en-US" sz="4400" dirty="0"/>
          </a:p>
          <a:p>
            <a:pPr marL="0" indent="0">
              <a:buNone/>
            </a:pPr>
            <a:r>
              <a:rPr lang="en-US" sz="4400" b="1" dirty="0" smtClean="0"/>
              <a:t>	</a:t>
            </a:r>
            <a:r>
              <a:rPr lang="en-US" sz="4800" b="1" i="1" dirty="0" smtClean="0">
                <a:solidFill>
                  <a:srgbClr val="FF0000"/>
                </a:solidFill>
              </a:rPr>
              <a:t>But the word of God can</a:t>
            </a:r>
            <a:endParaRPr lang="en-US" sz="4800" b="1" dirty="0">
              <a:solidFill>
                <a:srgbClr val="FF0000"/>
              </a:solidFill>
            </a:endParaRPr>
          </a:p>
        </p:txBody>
      </p:sp>
    </p:spTree>
    <p:extLst>
      <p:ext uri="{BB962C8B-B14F-4D97-AF65-F5344CB8AC3E}">
        <p14:creationId xmlns:p14="http://schemas.microsoft.com/office/powerpoint/2010/main" val="71221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507</TotalTime>
  <Words>201</Words>
  <Application>Microsoft Office PowerPoint</Application>
  <PresentationFormat>On-screen Show (4:3)</PresentationFormat>
  <Paragraphs>62</Paragraphs>
  <Slides>43</Slides>
  <Notes>1</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Apex</vt:lpstr>
      <vt:lpstr>GETTING THE MOST OUT OF A SERMON</vt:lpstr>
      <vt:lpstr>PowerPoint Presentation</vt:lpstr>
      <vt:lpstr>PREPARING TO WRITE A SERMON</vt:lpstr>
      <vt:lpstr>PowerPoint Presentation</vt:lpstr>
      <vt:lpstr>PowerPoint Presentation</vt:lpstr>
      <vt:lpstr>PowerPoint Presentation</vt:lpstr>
      <vt:lpstr>Acts 1:8 ESV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young man answered that he had been throwing beer cans at them his whole life!</vt:lpstr>
      <vt:lpstr>PowerPoint Presentation</vt:lpstr>
      <vt:lpstr>PowerPoint Presentation</vt:lpstr>
      <vt:lpstr>PowerPoint Presentation</vt:lpstr>
      <vt:lpstr>A young man asked if he could do a church service and we said sure ! You can teach next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THE MOST OUT OF A SERMON</dc:title>
  <dc:creator>john ames</dc:creator>
  <cp:lastModifiedBy>john ames</cp:lastModifiedBy>
  <cp:revision>69</cp:revision>
  <dcterms:created xsi:type="dcterms:W3CDTF">2017-04-21T21:59:49Z</dcterms:created>
  <dcterms:modified xsi:type="dcterms:W3CDTF">2017-04-22T20:35:38Z</dcterms:modified>
</cp:coreProperties>
</file>